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16"/>
  </p:notesMasterIdLst>
  <p:sldIdLst>
    <p:sldId id="489" r:id="rId4"/>
    <p:sldId id="591" r:id="rId5"/>
    <p:sldId id="589" r:id="rId6"/>
    <p:sldId id="573" r:id="rId7"/>
    <p:sldId id="575" r:id="rId8"/>
    <p:sldId id="569" r:id="rId9"/>
    <p:sldId id="567" r:id="rId10"/>
    <p:sldId id="568" r:id="rId11"/>
    <p:sldId id="584" r:id="rId12"/>
    <p:sldId id="581" r:id="rId13"/>
    <p:sldId id="588" r:id="rId14"/>
    <p:sldId id="547" r:id="rId15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6BF"/>
    <a:srgbClr val="929288"/>
    <a:srgbClr val="62635B"/>
    <a:srgbClr val="000000"/>
    <a:srgbClr val="0099DA"/>
    <a:srgbClr val="42B38E"/>
    <a:srgbClr val="003369"/>
    <a:srgbClr val="FDFDFD"/>
    <a:srgbClr val="F6F5F0"/>
    <a:srgbClr val="08C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6744" autoAdjust="0"/>
  </p:normalViewPr>
  <p:slideViewPr>
    <p:cSldViewPr snapToGrid="0" showGuides="1">
      <p:cViewPr varScale="1">
        <p:scale>
          <a:sx n="58" d="100"/>
          <a:sy n="58" d="100"/>
        </p:scale>
        <p:origin x="876" y="40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10.02.2023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671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Professional sitting on the shoulder of a big giant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Contribute to something what has big impact world wide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5933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 IT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615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2809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3512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Mentorship</a:t>
            </a:r>
            <a:r>
              <a:rPr lang="en-US" baseline="0" dirty="0"/>
              <a:t> will look like a tour guide in technology. To make sure that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110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960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5166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509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body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body text 18pt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subtitle text 18pt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subtitle text 18pt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subtitle text 18pt</a:t>
            </a:r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Challenge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Solution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Results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Case study – enter slide title 24pt [do not stretch over logo]</a:t>
            </a:r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Challenge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Solution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Results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4 lines</a:t>
            </a:r>
          </a:p>
          <a:p>
            <a:pPr lvl="0"/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Case study – enter slide title 24pt [do not stretch over logo]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Challenge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Solution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Results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Case study – enter slide title 24pt [do not stretch over logo]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Presentation Title up to a maximum of two lines 36pt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Challenge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Solution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Results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 for this piece of the timeline to a maximum of 5 lines</a:t>
            </a:r>
          </a:p>
          <a:p>
            <a:pPr lvl="0"/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Case study – enter slide title 24pt [do not stretch over logo]</a:t>
            </a:r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Presentation Title up to a maximum of two lines 36pt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#</a:t>
            </a:r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#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key message here</a:t>
            </a:r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Agenda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Item 1 (18pt)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Item 9 (18pt)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Agenda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Item 1 (18pt)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Item 9 (18pt)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level one bullet point 18pt</a:t>
            </a:r>
          </a:p>
          <a:p>
            <a:pPr lvl="1"/>
            <a:r>
              <a:rPr lang="en-GB" noProof="0" dirty="0"/>
              <a:t>Enter level two bullet point</a:t>
            </a:r>
          </a:p>
          <a:p>
            <a:pPr lvl="2"/>
            <a:r>
              <a:rPr lang="en-GB" noProof="0" dirty="0"/>
              <a:t>Enter level three bullet point</a:t>
            </a:r>
          </a:p>
          <a:p>
            <a:pPr lvl="2"/>
            <a:r>
              <a:rPr lang="en-GB" noProof="0" dirty="0"/>
              <a:t>Enter level three bullet point</a:t>
            </a:r>
          </a:p>
          <a:p>
            <a:pPr lvl="0"/>
            <a:r>
              <a:rPr lang="en-GB" noProof="0" dirty="0"/>
              <a:t>Enter level one bullet point</a:t>
            </a:r>
          </a:p>
          <a:p>
            <a:pPr lvl="1"/>
            <a:r>
              <a:rPr lang="en-GB" noProof="0" dirty="0"/>
              <a:t>Enter level two bullet point</a:t>
            </a:r>
          </a:p>
          <a:p>
            <a:pPr lvl="2"/>
            <a:r>
              <a:rPr lang="en-GB" noProof="0" dirty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Presentation Title up to a maximum of two lines 36pt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body text 18pt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Enter subtitle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/>
              <a:t>title</a:t>
            </a:r>
            <a:r>
              <a:rPr lang="en-US" dirty="0"/>
              <a:t>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Chart title text 18pt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Body text 14pt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Upward slope text 14pt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Axis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Chart title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title 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body text 18pt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body text 18pt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title 18pt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Presentation Title on two lines 36pt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Graphic body text 18pt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/>
              <a:t>Table body text 18pt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Box title 1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Box title 2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bullet points in this text box</a:t>
            </a:r>
          </a:p>
          <a:p>
            <a:pPr lvl="0"/>
            <a:r>
              <a:rPr lang="en-GB" noProof="0" dirty="0"/>
              <a:t>Up to a maximum of 8 lines (paragraph breaks count as 1 line)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bullet points in this text box </a:t>
            </a:r>
          </a:p>
          <a:p>
            <a:pPr lvl="0"/>
            <a:r>
              <a:rPr lang="en-GB" noProof="0" dirty="0"/>
              <a:t>Up to a maximum of 8 lines (paragraph breaks count as 1 line)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/>
              <a:t>Enter slide title text in this area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/>
              <a:t>Click icon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Enter body text 14pt</a:t>
            </a:r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8389432" y="2000422"/>
            <a:ext cx="3254400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0989" y="2000422"/>
            <a:ext cx="3252009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74015" y="2000422"/>
            <a:ext cx="3254400" cy="430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60989" y="2000422"/>
            <a:ext cx="3252009" cy="988432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Box title 1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389433" y="2000417"/>
            <a:ext cx="3263900" cy="988438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Box title 3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474015" y="2000419"/>
            <a:ext cx="3234864" cy="988436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Box title 2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560988" y="3429001"/>
            <a:ext cx="3252008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descriptions and information in this text box up to a maximum of 8 lines (paragraph breaks count as 1 line)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8379000" y="3429001"/>
            <a:ext cx="3263900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Enter descriptions and information in this text box up to a maximum of 8 lines (paragraph breaks count as 1 line)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474015" y="3429001"/>
            <a:ext cx="3254400" cy="2879723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descriptions and information in this text box up to a maximum of 8 lines (paragraph breaks count as 1 line)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3014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8559210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655288" y="3147237"/>
            <a:ext cx="288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>
                <a:solidFill>
                  <a:schemeClr val="accent3"/>
                </a:solidFill>
              </a:rPr>
              <a:t>Instructions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Click to enter slide title 24pt [do not stretch over logo]</a:t>
            </a: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Presentation Title on two lines 36pt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Event information, location, name of presenter and date 24pt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2021 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Enter section title 60pt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Section #</a:t>
            </a: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44" r:id="rId45"/>
    <p:sldLayoutId id="2147483743" r:id="rId46"/>
    <p:sldLayoutId id="2147483750" r:id="rId47"/>
    <p:sldLayoutId id="2147483751" r:id="rId48"/>
    <p:sldLayoutId id="2147483752" r:id="rId49"/>
    <p:sldLayoutId id="2147483761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0131" y="2357606"/>
            <a:ext cx="10828336" cy="2315995"/>
          </a:xfrm>
        </p:spPr>
        <p:txBody>
          <a:bodyPr/>
          <a:lstStyle/>
          <a:p>
            <a:pPr algn="ctr"/>
            <a:r>
              <a:rPr lang="en-GB" dirty="0"/>
              <a:t>Kuehne </a:t>
            </a:r>
            <a:r>
              <a:rPr lang="et-EE" dirty="0"/>
              <a:t>+ </a:t>
            </a:r>
            <a:r>
              <a:rPr lang="en-GB" dirty="0"/>
              <a:t>Nagel</a:t>
            </a:r>
          </a:p>
          <a:p>
            <a:pPr algn="ctr"/>
            <a:endParaRPr lang="en-GB" dirty="0"/>
          </a:p>
          <a:p>
            <a:pPr algn="ctr"/>
            <a:r>
              <a:rPr lang="et-EE" dirty="0"/>
              <a:t>Internships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3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Internship Programs 2022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/>
              <a:t>E</a:t>
            </a:r>
            <a:r>
              <a:rPr lang="en-US" dirty="0"/>
              <a:t>m</a:t>
            </a:r>
            <a:r>
              <a:rPr lang="et-EE" dirty="0"/>
              <a:t>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1" name="Text Placeholder 26"/>
          <p:cNvSpPr txBox="1">
            <a:spLocks/>
          </p:cNvSpPr>
          <p:nvPr/>
        </p:nvSpPr>
        <p:spPr>
          <a:xfrm>
            <a:off x="819130" y="5480383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Hybrid team employees/trainees</a:t>
            </a:r>
            <a:br>
              <a:rPr lang="en-GB" dirty="0"/>
            </a:br>
            <a:r>
              <a:rPr lang="en-GB" dirty="0"/>
              <a:t>Supply chain product</a:t>
            </a:r>
            <a:r>
              <a:rPr lang="et-EE" dirty="0"/>
              <a:t> prototype</a:t>
            </a:r>
            <a:endParaRPr lang="en-GB" dirty="0"/>
          </a:p>
        </p:txBody>
      </p:sp>
      <p:sp>
        <p:nvSpPr>
          <p:cNvPr id="32" name="Text Placeholder 23"/>
          <p:cNvSpPr txBox="1">
            <a:spLocks/>
          </p:cNvSpPr>
          <p:nvPr/>
        </p:nvSpPr>
        <p:spPr>
          <a:xfrm>
            <a:off x="1255227" y="3750542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Trainings</a:t>
            </a:r>
            <a:endParaRPr lang="en-GB" sz="2800" dirty="0"/>
          </a:p>
        </p:txBody>
      </p:sp>
      <p:sp>
        <p:nvSpPr>
          <p:cNvPr id="36" name="Text Placeholder 26"/>
          <p:cNvSpPr txBox="1">
            <a:spLocks/>
          </p:cNvSpPr>
          <p:nvPr/>
        </p:nvSpPr>
        <p:spPr>
          <a:xfrm>
            <a:off x="8713312" y="4121060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Team of trainees.</a:t>
            </a:r>
            <a:br>
              <a:rPr lang="en-GB" dirty="0"/>
            </a:br>
            <a:r>
              <a:rPr lang="en-GB" dirty="0"/>
              <a:t>Work on KN product prototype.</a:t>
            </a:r>
          </a:p>
        </p:txBody>
      </p:sp>
      <p:sp>
        <p:nvSpPr>
          <p:cNvPr id="40" name="Text Placeholder 23"/>
          <p:cNvSpPr txBox="1">
            <a:spLocks/>
          </p:cNvSpPr>
          <p:nvPr/>
        </p:nvSpPr>
        <p:spPr>
          <a:xfrm>
            <a:off x="9264647" y="3864667"/>
            <a:ext cx="104833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Elite</a:t>
            </a:r>
            <a:endParaRPr lang="en-GB" sz="2800" dirty="0"/>
          </a:p>
        </p:txBody>
      </p:sp>
      <p:sp>
        <p:nvSpPr>
          <p:cNvPr id="41" name="Text Placeholder 26"/>
          <p:cNvSpPr txBox="1">
            <a:spLocks/>
          </p:cNvSpPr>
          <p:nvPr/>
        </p:nvSpPr>
        <p:spPr>
          <a:xfrm>
            <a:off x="8609841" y="5519846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Join KN team in their working routines on production project.</a:t>
            </a:r>
            <a:br>
              <a:rPr lang="en-GB" dirty="0"/>
            </a:br>
            <a:endParaRPr lang="en-GB" dirty="0"/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9374174" y="5215346"/>
            <a:ext cx="161527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Workforce</a:t>
            </a:r>
            <a:endParaRPr lang="en-GB" dirty="0"/>
          </a:p>
        </p:txBody>
      </p:sp>
      <p:pic>
        <p:nvPicPr>
          <p:cNvPr id="1030" name="Picture 6" descr="https://lh4.googleusercontent.com/v9xEJpJiXmqEJxg_i8nnEm1bW7ZSPrFNIoC6RHTaQTa6SK5wzXFJx8raJDp42D1QhsO3GziWh_UK5iVYLdTAZZAgzwJBRiH7xVvyED2wik4QSj44S5uYG11rGq1afF5dO9apsq_zoZ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3607727"/>
            <a:ext cx="513881" cy="51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z29j_QGhd5qez-ESkGPSMW5HSnNjlMcKWW5_aC4IY_fW-SXGhmDHYP4sMILdvmlrnCVZC3kke7N2KdkAQgmXgjJNaBSm0sMtEZdhNsZqOTIuFNBT_SZX-0Iy0LOBDP0Zp_VrjgQJeyJ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839" y="4976533"/>
            <a:ext cx="477626" cy="47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0" y="3548806"/>
            <a:ext cx="468029" cy="468029"/>
          </a:xfrm>
          <a:prstGeom prst="rect">
            <a:avLst/>
          </a:prstGeom>
        </p:spPr>
      </p:pic>
      <p:sp>
        <p:nvSpPr>
          <p:cNvPr id="35" name="Text Placeholder 26"/>
          <p:cNvSpPr txBox="1">
            <a:spLocks/>
          </p:cNvSpPr>
          <p:nvPr/>
        </p:nvSpPr>
        <p:spPr>
          <a:xfrm>
            <a:off x="819130" y="4030518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/>
              <a:t>Live remote learning sessions. </a:t>
            </a:r>
            <a:br>
              <a:rPr lang="et-EE" dirty="0"/>
            </a:br>
            <a:r>
              <a:rPr lang="et-EE" dirty="0"/>
              <a:t>Catalog of learning resources</a:t>
            </a:r>
          </a:p>
          <a:p>
            <a:endParaRPr lang="en-GB" dirty="0"/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5529367" y="3821796"/>
            <a:ext cx="1496029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>
                <a:solidFill>
                  <a:schemeClr val="bg1"/>
                </a:solidFill>
              </a:rPr>
              <a:t>Younicorn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3" name="Picture 6" descr="https://lh6.googleusercontent.com/f99ZCvhmKCWpt0lj2P5gogEnzGQX1eJLnAmvJzSPFWOSXQ2WG0ewKlBkEy03aFNE8xtsVYFYKVECghlNAmq8EMZPFH_PZHN2GDAtVS9JpdbIaAOiv-5NCgdpGBu6FMBnAXIOEc-eEv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29" y="3669729"/>
            <a:ext cx="461338" cy="4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Placeholder 23"/>
          <p:cNvSpPr txBox="1">
            <a:spLocks/>
          </p:cNvSpPr>
          <p:nvPr/>
        </p:nvSpPr>
        <p:spPr>
          <a:xfrm>
            <a:off x="5561442" y="5181301"/>
            <a:ext cx="8604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Guild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7" name="Picture 4" descr="https://lh6.googleusercontent.com/KpwQLYaNRGfdOXQRPCX1NYFk7Arqk51tNf23dMYfdQwnFRCmYrIflVXRAXKEYdX33-seLSPClzOR6zsXTlMY-wprz5DjsW_sRL5x5vc_SUOEVrWWK6rivcqXc7qYXQJT23xRLVcpSO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00" y="500885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26"/>
          <p:cNvSpPr txBox="1">
            <a:spLocks/>
          </p:cNvSpPr>
          <p:nvPr/>
        </p:nvSpPr>
        <p:spPr>
          <a:xfrm>
            <a:off x="4899131" y="4131068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>
                <a:solidFill>
                  <a:schemeClr val="bg1"/>
                </a:solidFill>
              </a:rPr>
              <a:t>One trainee</a:t>
            </a:r>
            <a:br>
              <a:rPr lang="et-EE" dirty="0">
                <a:solidFill>
                  <a:schemeClr val="bg1"/>
                </a:solidFill>
              </a:rPr>
            </a:br>
            <a:r>
              <a:rPr lang="et-EE" dirty="0">
                <a:solidFill>
                  <a:schemeClr val="bg1"/>
                </a:solidFill>
              </a:rPr>
              <a:t>One research project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Text Placeholder 26"/>
          <p:cNvSpPr txBox="1">
            <a:spLocks/>
          </p:cNvSpPr>
          <p:nvPr/>
        </p:nvSpPr>
        <p:spPr>
          <a:xfrm>
            <a:off x="4899131" y="5480383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>
                <a:solidFill>
                  <a:schemeClr val="bg1"/>
                </a:solidFill>
              </a:rPr>
              <a:t>Team of trainees</a:t>
            </a:r>
            <a:br>
              <a:rPr lang="et-EE" dirty="0">
                <a:solidFill>
                  <a:schemeClr val="bg1"/>
                </a:solidFill>
              </a:rPr>
            </a:br>
            <a:r>
              <a:rPr lang="et-EE" dirty="0">
                <a:solidFill>
                  <a:schemeClr val="bg1"/>
                </a:solidFill>
              </a:rPr>
              <a:t>Product prototype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8" y="4870448"/>
            <a:ext cx="555618" cy="555618"/>
          </a:xfrm>
          <a:prstGeom prst="rect">
            <a:avLst/>
          </a:prstGeom>
        </p:spPr>
      </p:pic>
      <p:sp>
        <p:nvSpPr>
          <p:cNvPr id="52" name="Text Placeholder 23"/>
          <p:cNvSpPr txBox="1">
            <a:spLocks/>
          </p:cNvSpPr>
          <p:nvPr/>
        </p:nvSpPr>
        <p:spPr>
          <a:xfrm>
            <a:off x="1472159" y="5154416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Open source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82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1057276" y="4120788"/>
            <a:ext cx="5781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b="0" dirty="0"/>
              <a:t>Want to know more?</a:t>
            </a:r>
          </a:p>
          <a:p>
            <a:r>
              <a:rPr lang="et-EE" sz="2400" b="0" dirty="0"/>
              <a:t>kn.it.school@kuehne-nagel.com</a:t>
            </a:r>
            <a:endParaRPr lang="en-US" sz="2400" b="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57276" y="1720488"/>
            <a:ext cx="6924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b="0" dirty="0"/>
              <a:t>How </a:t>
            </a:r>
            <a:r>
              <a:rPr lang="et-EE" sz="3200" b="0" dirty="0"/>
              <a:t>to</a:t>
            </a:r>
            <a:r>
              <a:rPr lang="et-EE" b="0" dirty="0"/>
              <a:t> </a:t>
            </a:r>
            <a:r>
              <a:rPr lang="et-EE" sz="3200" b="0" dirty="0"/>
              <a:t>apply</a:t>
            </a:r>
            <a:r>
              <a:rPr lang="et-EE" b="0" dirty="0"/>
              <a:t>?</a:t>
            </a:r>
          </a:p>
          <a:p>
            <a:r>
              <a:rPr lang="et-EE" sz="2400" b="0" dirty="0"/>
              <a:t>https://jobs.kuehne-nagel.com/global/en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800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1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164" y="2352983"/>
            <a:ext cx="2268536" cy="1438275"/>
          </a:xfrm>
        </p:spPr>
        <p:txBody>
          <a:bodyPr tIns="0" rIns="0" bIns="0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400,000 </a:t>
            </a:r>
          </a:p>
          <a:p>
            <a:r>
              <a:rPr lang="en-US" sz="1600" b="0" dirty="0"/>
              <a:t>customers trust us to </a:t>
            </a:r>
            <a:br>
              <a:rPr lang="en-US" sz="1600" b="0" dirty="0"/>
            </a:br>
            <a:r>
              <a:rPr lang="en-US" sz="1600" b="0" dirty="0"/>
              <a:t>manage their logistics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44455985-BD9F-8048-9127-5ECFD3703D76}"/>
              </a:ext>
            </a:extLst>
          </p:cNvPr>
          <p:cNvSpPr txBox="1">
            <a:spLocks/>
          </p:cNvSpPr>
          <p:nvPr/>
        </p:nvSpPr>
        <p:spPr>
          <a:xfrm>
            <a:off x="9127205" y="2328785"/>
            <a:ext cx="2283745" cy="113097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109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0" dirty="0"/>
              <a:t>countries, connected </a:t>
            </a:r>
            <a:br>
              <a:rPr lang="en-US" sz="1600" b="0" dirty="0"/>
            </a:br>
            <a:r>
              <a:rPr lang="en-US" sz="1600" b="0" dirty="0"/>
              <a:t>by our network</a:t>
            </a:r>
          </a:p>
          <a:p>
            <a:endParaRPr lang="en-US" sz="2400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19263" y="1963196"/>
            <a:ext cx="2291012" cy="19046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b="0" dirty="0"/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80,000 </a:t>
            </a:r>
          </a:p>
          <a:p>
            <a:r>
              <a:rPr lang="et-EE" sz="1600" b="0" dirty="0"/>
              <a:t>Professionals delivering excellence to customers every day</a:t>
            </a:r>
            <a:endParaRPr lang="en-US" sz="1600" b="0" dirty="0"/>
          </a:p>
          <a:p>
            <a:endParaRPr lang="en-US" sz="2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550864" y="385756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>About Kuehne+Nagel</a:t>
            </a:r>
          </a:p>
          <a:p>
            <a:pPr marL="0" indent="0">
              <a:buNone/>
            </a:pPr>
            <a:br>
              <a:rPr lang="en-CA" sz="3600" b="1" dirty="0">
                <a:solidFill>
                  <a:schemeClr val="bg1"/>
                </a:solidFill>
              </a:rPr>
            </a:b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64" y="6386945"/>
            <a:ext cx="2957880" cy="2796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All figures relate to </a:t>
            </a:r>
            <a:r>
              <a:rPr lang="et-EE" sz="1200" dirty="0">
                <a:solidFill>
                  <a:schemeClr val="bg1"/>
                </a:solidFill>
              </a:rPr>
              <a:t>2021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 txBox="1">
            <a:spLocks/>
          </p:cNvSpPr>
          <p:nvPr/>
        </p:nvSpPr>
        <p:spPr>
          <a:xfrm>
            <a:off x="6804479" y="2301524"/>
            <a:ext cx="2107782" cy="1723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</a:rPr>
              <a:t>1,395</a:t>
            </a:r>
          </a:p>
          <a:p>
            <a:r>
              <a:rPr lang="en-US" sz="1600" b="0" dirty="0"/>
              <a:t>offices worldwide, </a:t>
            </a:r>
            <a:br>
              <a:rPr lang="en-US" sz="1600" b="0" dirty="0"/>
            </a:br>
            <a:r>
              <a:rPr lang="en-US" sz="1600" b="0" dirty="0"/>
              <a:t>so that we are close </a:t>
            </a:r>
            <a:br>
              <a:rPr lang="en-US" sz="1600" b="0" dirty="0"/>
            </a:br>
            <a:r>
              <a:rPr lang="en-US" sz="1600" b="0" dirty="0"/>
              <a:t>to our customers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22364" y="4402100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42B38E"/>
                </a:solidFill>
              </a:rPr>
              <a:t>No.1</a:t>
            </a:r>
          </a:p>
          <a:p>
            <a:pPr lvl="0"/>
            <a:r>
              <a:rPr lang="en-US" sz="1600" b="0" dirty="0"/>
              <a:t>sea freight</a:t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84840" y="4402096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42B38E"/>
                </a:solidFill>
              </a:rPr>
              <a:t>No.1</a:t>
            </a:r>
          </a:p>
          <a:p>
            <a:pPr lvl="0"/>
            <a:r>
              <a:rPr lang="et-EE" sz="1600" b="0" dirty="0"/>
              <a:t>air</a:t>
            </a:r>
            <a:r>
              <a:rPr lang="en-US" sz="1600" b="0" dirty="0"/>
              <a:t> freight</a:t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9127205" y="4402095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42B38E"/>
                </a:solidFill>
              </a:rPr>
              <a:t>No.2</a:t>
            </a:r>
          </a:p>
          <a:p>
            <a:pPr lvl="0"/>
            <a:r>
              <a:rPr lang="et-EE" sz="1600" b="0" dirty="0"/>
              <a:t>contract</a:t>
            </a:r>
            <a:br>
              <a:rPr lang="en-US" sz="1600" b="0" dirty="0"/>
            </a:br>
            <a:r>
              <a:rPr lang="et-EE" sz="1600" b="0" dirty="0"/>
              <a:t>logistics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6804479" y="4400364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42B38E"/>
                </a:solidFill>
              </a:rPr>
              <a:t>No.</a:t>
            </a:r>
            <a:r>
              <a:rPr lang="et-EE" dirty="0">
                <a:solidFill>
                  <a:srgbClr val="42B38E"/>
                </a:solidFill>
              </a:rPr>
              <a:t>4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/>
              <a:t>Road</a:t>
            </a:r>
            <a:br>
              <a:rPr lang="en-US" sz="1600" b="0" dirty="0"/>
            </a:br>
            <a:r>
              <a:rPr lang="et-EE" sz="1600" b="0" dirty="0"/>
              <a:t>logistics in </a:t>
            </a:r>
          </a:p>
          <a:p>
            <a:pPr lvl="0"/>
            <a:r>
              <a:rPr lang="et-EE" sz="1600" b="0" dirty="0"/>
              <a:t>Europe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98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40629" y="4114800"/>
            <a:ext cx="4989450" cy="2476500"/>
          </a:xfrm>
        </p:spPr>
        <p:txBody>
          <a:bodyPr/>
          <a:lstStyle/>
          <a:p>
            <a:r>
              <a:rPr lang="et-EE" dirty="0"/>
              <a:t>Tallinn IT Centre</a:t>
            </a:r>
            <a:br>
              <a:rPr lang="et-EE" dirty="0"/>
            </a:br>
            <a:r>
              <a:rPr lang="et-EE" dirty="0"/>
              <a:t>      </a:t>
            </a:r>
            <a:r>
              <a:rPr lang="et-EE" sz="2400" dirty="0"/>
              <a:t>550+ specialists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8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165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000" y="74563"/>
            <a:ext cx="7454900" cy="864136"/>
          </a:xfrm>
          <a:solidFill>
            <a:schemeClr val="bg1"/>
          </a:solidFill>
        </p:spPr>
        <p:txBody>
          <a:bodyPr/>
          <a:lstStyle/>
          <a:p>
            <a:r>
              <a:rPr lang="et-EE" sz="2400" b="1" dirty="0">
                <a:solidFill>
                  <a:schemeClr val="accent1"/>
                </a:solidFill>
              </a:rPr>
              <a:t>Your Journey into Professional IT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/>
              <a:t>Time availability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t-EE" dirty="0"/>
              <a:t>Students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t-EE" dirty="0"/>
              <a:t>Ready to work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t-EE" dirty="0"/>
              <a:t>Workers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971325" y="4051299"/>
            <a:ext cx="2431336" cy="1809553"/>
            <a:chOff x="971324" y="3746499"/>
            <a:chExt cx="2431336" cy="1809553"/>
          </a:xfrm>
        </p:grpSpPr>
        <p:sp>
          <p:nvSpPr>
            <p:cNvPr id="10" name="Google Shape;1020;p34"/>
            <p:cNvSpPr/>
            <p:nvPr/>
          </p:nvSpPr>
          <p:spPr>
            <a:xfrm rot="16200000">
              <a:off x="853533" y="4795637"/>
              <a:ext cx="1235949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20;p34"/>
            <p:cNvSpPr/>
            <p:nvPr/>
          </p:nvSpPr>
          <p:spPr>
            <a:xfrm rot="16200000">
              <a:off x="924473" y="45088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20;p34"/>
            <p:cNvSpPr/>
            <p:nvPr/>
          </p:nvSpPr>
          <p:spPr>
            <a:xfrm rot="16200000">
              <a:off x="1364467" y="4572335"/>
              <a:ext cx="1645048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20;p34"/>
            <p:cNvSpPr/>
            <p:nvPr/>
          </p:nvSpPr>
          <p:spPr>
            <a:xfrm rot="16200000">
              <a:off x="2034011" y="4902889"/>
              <a:ext cx="1021445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20;p34"/>
            <p:cNvSpPr/>
            <p:nvPr/>
          </p:nvSpPr>
          <p:spPr>
            <a:xfrm rot="16200000">
              <a:off x="730052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20;p34"/>
            <p:cNvSpPr/>
            <p:nvPr/>
          </p:nvSpPr>
          <p:spPr>
            <a:xfrm rot="16200000">
              <a:off x="2518763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20;p34"/>
            <p:cNvSpPr/>
            <p:nvPr/>
          </p:nvSpPr>
          <p:spPr>
            <a:xfrm rot="16200000">
              <a:off x="3043624" y="5197015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5779" y="5163192"/>
            <a:ext cx="2431336" cy="697660"/>
            <a:chOff x="4562913" y="4124645"/>
            <a:chExt cx="2431336" cy="697660"/>
          </a:xfrm>
        </p:grpSpPr>
        <p:sp>
          <p:nvSpPr>
            <p:cNvPr id="21" name="Google Shape;1020;p34"/>
            <p:cNvSpPr/>
            <p:nvPr/>
          </p:nvSpPr>
          <p:spPr>
            <a:xfrm rot="16200000">
              <a:off x="4900364" y="4517132"/>
              <a:ext cx="325464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1020;p34"/>
            <p:cNvSpPr/>
            <p:nvPr/>
          </p:nvSpPr>
          <p:spPr>
            <a:xfrm rot="16200000">
              <a:off x="5204242" y="4463268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020;p34"/>
            <p:cNvSpPr/>
            <p:nvPr/>
          </p:nvSpPr>
          <p:spPr>
            <a:xfrm rot="16200000">
              <a:off x="5516499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1020;p34"/>
            <p:cNvSpPr/>
            <p:nvPr/>
          </p:nvSpPr>
          <p:spPr>
            <a:xfrm rot="16200000">
              <a:off x="5957317" y="4500859"/>
              <a:ext cx="35801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1020;p34"/>
            <p:cNvSpPr/>
            <p:nvPr/>
          </p:nvSpPr>
          <p:spPr>
            <a:xfrm rot="16200000">
              <a:off x="4443273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020;p34"/>
            <p:cNvSpPr/>
            <p:nvPr/>
          </p:nvSpPr>
          <p:spPr>
            <a:xfrm rot="16200000">
              <a:off x="6231984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1020;p34"/>
            <p:cNvSpPr/>
            <p:nvPr/>
          </p:nvSpPr>
          <p:spPr>
            <a:xfrm rot="16200000">
              <a:off x="6502979" y="4331034"/>
              <a:ext cx="69766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53094" y="4051299"/>
            <a:ext cx="2431336" cy="1809553"/>
            <a:chOff x="8166106" y="3047999"/>
            <a:chExt cx="2431336" cy="1809553"/>
          </a:xfrm>
        </p:grpSpPr>
        <p:sp>
          <p:nvSpPr>
            <p:cNvPr id="36" name="Google Shape;1020;p34"/>
            <p:cNvSpPr/>
            <p:nvPr/>
          </p:nvSpPr>
          <p:spPr>
            <a:xfrm rot="16200000">
              <a:off x="7761512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020;p34"/>
            <p:cNvSpPr/>
            <p:nvPr/>
          </p:nvSpPr>
          <p:spPr>
            <a:xfrm rot="16200000">
              <a:off x="8119254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20;p34"/>
            <p:cNvSpPr/>
            <p:nvPr/>
          </p:nvSpPr>
          <p:spPr>
            <a:xfrm rot="16200000">
              <a:off x="8476996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20;p34"/>
            <p:cNvSpPr/>
            <p:nvPr/>
          </p:nvSpPr>
          <p:spPr>
            <a:xfrm rot="16200000">
              <a:off x="8834738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020;p34"/>
            <p:cNvSpPr/>
            <p:nvPr/>
          </p:nvSpPr>
          <p:spPr>
            <a:xfrm rot="16200000">
              <a:off x="7403770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1020;p34"/>
            <p:cNvSpPr/>
            <p:nvPr/>
          </p:nvSpPr>
          <p:spPr>
            <a:xfrm rot="16200000">
              <a:off x="9192481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1020;p34"/>
            <p:cNvSpPr/>
            <p:nvPr/>
          </p:nvSpPr>
          <p:spPr>
            <a:xfrm rot="16200000">
              <a:off x="9550225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462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9400" y="2717715"/>
            <a:ext cx="4406900" cy="1689185"/>
          </a:xfrm>
        </p:spPr>
        <p:txBody>
          <a:bodyPr/>
          <a:lstStyle/>
          <a:p>
            <a:pPr algn="ctr"/>
            <a:r>
              <a:rPr lang="et-EE" dirty="0"/>
              <a:t>Inspire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305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 b="794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6100" y="749699"/>
            <a:ext cx="5181600" cy="1598302"/>
          </a:xfrm>
        </p:spPr>
        <p:txBody>
          <a:bodyPr/>
          <a:lstStyle/>
          <a:p>
            <a:pPr algn="ctr"/>
            <a:r>
              <a:rPr lang="et-EE" dirty="0"/>
              <a:t>E</a:t>
            </a:r>
            <a:r>
              <a:rPr lang="en-US" dirty="0"/>
              <a:t>m</a:t>
            </a:r>
            <a:r>
              <a:rPr lang="et-EE" dirty="0"/>
              <a:t>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b="1250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3835400"/>
            <a:ext cx="4005200" cy="1549400"/>
          </a:xfrm>
        </p:spPr>
        <p:txBody>
          <a:bodyPr/>
          <a:lstStyle/>
          <a:p>
            <a:pPr algn="ctr"/>
            <a:r>
              <a:rPr lang="et-EE" dirty="0"/>
              <a:t>Deliver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Internship Programs 2022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/>
              <a:t>E</a:t>
            </a:r>
            <a:r>
              <a:rPr lang="en-US" dirty="0"/>
              <a:t>m</a:t>
            </a:r>
            <a:r>
              <a:rPr lang="et-EE" dirty="0"/>
              <a:t>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sp>
        <p:nvSpPr>
          <p:cNvPr id="28" name="Text Placeholder 23"/>
          <p:cNvSpPr txBox="1">
            <a:spLocks/>
          </p:cNvSpPr>
          <p:nvPr/>
        </p:nvSpPr>
        <p:spPr>
          <a:xfrm>
            <a:off x="1162411" y="3846881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Basic</a:t>
            </a:r>
            <a:endParaRPr lang="en-GB" sz="2800" dirty="0"/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9377725" y="3850625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Team Stack</a:t>
            </a:r>
            <a:endParaRPr lang="en-GB" sz="2800" dirty="0"/>
          </a:p>
        </p:txBody>
      </p:sp>
      <p:sp>
        <p:nvSpPr>
          <p:cNvPr id="30" name="Text Placeholder 23"/>
          <p:cNvSpPr txBox="1">
            <a:spLocks/>
          </p:cNvSpPr>
          <p:nvPr/>
        </p:nvSpPr>
        <p:spPr>
          <a:xfrm>
            <a:off x="9374174" y="5337130"/>
            <a:ext cx="1615278" cy="243645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5292188" y="3844568"/>
            <a:ext cx="18672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>
                <a:solidFill>
                  <a:schemeClr val="bg1"/>
                </a:solidFill>
              </a:rPr>
              <a:t>Frameworks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3" name="Text Placeholder 23"/>
          <p:cNvSpPr txBox="1">
            <a:spLocks/>
          </p:cNvSpPr>
          <p:nvPr/>
        </p:nvSpPr>
        <p:spPr>
          <a:xfrm>
            <a:off x="5396584" y="4764065"/>
            <a:ext cx="1451157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t-EE" sz="2000" dirty="0">
                <a:solidFill>
                  <a:schemeClr val="bg1"/>
                </a:solidFill>
              </a:rPr>
              <a:t>10+ hours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4" name="Text Placeholder 23"/>
          <p:cNvSpPr txBox="1">
            <a:spLocks/>
          </p:cNvSpPr>
          <p:nvPr/>
        </p:nvSpPr>
        <p:spPr>
          <a:xfrm>
            <a:off x="1372653" y="4797747"/>
            <a:ext cx="163559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Variable</a:t>
            </a:r>
            <a:endParaRPr lang="en-GB" sz="2800" dirty="0"/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9319410" y="4768350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/>
              <a:t>Full time</a:t>
            </a:r>
            <a:endParaRPr lang="en-GB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3624757"/>
            <a:ext cx="533011" cy="53301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4610491"/>
            <a:ext cx="530893" cy="5308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4574621"/>
            <a:ext cx="532800" cy="532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3616878"/>
            <a:ext cx="532800" cy="532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3612487"/>
            <a:ext cx="533011" cy="5330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4592960"/>
            <a:ext cx="530893" cy="530893"/>
          </a:xfrm>
          <a:prstGeom prst="rect">
            <a:avLst/>
          </a:prstGeom>
        </p:spPr>
      </p:pic>
      <p:pic>
        <p:nvPicPr>
          <p:cNvPr id="55" name="Picture 54" descr="https://lh4.googleusercontent.com/zXOqC4Hf9e81D4je2tTrrmvblL5ovZrMJBTiE21jjczjGsdUocmWwhPf73D3GC7vHrki0N7UoDobt4p-fmupUZpOOvXy2b7V7pwgUxtO5qOmrKV5q1YFyVWicUIJ7W2f8rwi1pH7f1s=s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29" y="5594108"/>
            <a:ext cx="536400" cy="5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https://lh5.googleusercontent.com/sopmmbnLYHIN_020N2U9K2-yNMXVKGHD-nPuD2_fCdbd5FwxAOaOqPQQ4Wnoar9ecSRnKcmfSGwhdUbhxlMbQsumy7m4HI057Rx1htlFo8UXi7q46moDJ_XSK_tST4n1UxoKMUI50lk=s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1" y="5594108"/>
            <a:ext cx="580981" cy="58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https://lh4.googleusercontent.com/je5uxI8tfQPn0j1hA05zdFHj1z-ZfPh89wIdusf-9EUcuotvC9JTVeihuZZguBjifwz_gSapg9GXErEhuSFkAs3ov5Bk6FFZAOWdycHLAtvPfKs9KhMVW630geBy2hS0-jhHEytJF5E=s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88" y="5555099"/>
            <a:ext cx="589571" cy="58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Placeholder 23"/>
          <p:cNvSpPr txBox="1">
            <a:spLocks/>
          </p:cNvSpPr>
          <p:nvPr/>
        </p:nvSpPr>
        <p:spPr>
          <a:xfrm>
            <a:off x="1517941" y="5674589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/>
              <a:t>Not compensated</a:t>
            </a:r>
            <a:endParaRPr lang="en-GB" dirty="0"/>
          </a:p>
        </p:txBody>
      </p:sp>
      <p:sp>
        <p:nvSpPr>
          <p:cNvPr id="59" name="Text Placeholder 23"/>
          <p:cNvSpPr txBox="1">
            <a:spLocks/>
          </p:cNvSpPr>
          <p:nvPr/>
        </p:nvSpPr>
        <p:spPr>
          <a:xfrm>
            <a:off x="5292188" y="569134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>
                <a:solidFill>
                  <a:schemeClr val="bg1"/>
                </a:solidFill>
              </a:rPr>
              <a:t>Not compensated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ext Placeholder 23"/>
          <p:cNvSpPr txBox="1">
            <a:spLocks/>
          </p:cNvSpPr>
          <p:nvPr/>
        </p:nvSpPr>
        <p:spPr>
          <a:xfrm>
            <a:off x="9261139" y="570188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/>
              <a:t>Compensated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15556</TotalTime>
  <Words>274</Words>
  <Application>Microsoft Office PowerPoint</Application>
  <PresentationFormat>Widescreen</PresentationFormat>
  <Paragraphs>79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Roboto</vt:lpstr>
      <vt:lpstr>Wingdings</vt:lpstr>
      <vt:lpstr>Covers and end slide</vt:lpstr>
      <vt:lpstr>Slide_layouts</vt:lpstr>
      <vt:lpstr>Instructions_slide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MI-TD</cp:lastModifiedBy>
  <cp:revision>869</cp:revision>
  <dcterms:created xsi:type="dcterms:W3CDTF">2020-02-26T10:04:23Z</dcterms:created>
  <dcterms:modified xsi:type="dcterms:W3CDTF">2023-02-10T10:34:36Z</dcterms:modified>
</cp:coreProperties>
</file>